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886" y="3504605"/>
            <a:ext cx="3703841" cy="3111063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161534" y="4413806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TECLADO LOGITECH MK345</a:t>
            </a:r>
          </a:p>
          <a:p>
            <a:r>
              <a:rPr lang="es-CO" dirty="0" smtClean="0"/>
              <a:t>CANTIDAD: </a:t>
            </a:r>
            <a:r>
              <a:rPr lang="es-CO" dirty="0"/>
              <a:t>5</a:t>
            </a:r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786713" y="785038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UPS REGULADA BR700G</a:t>
            </a:r>
            <a:endParaRPr lang="es-CO" dirty="0" smtClean="0"/>
          </a:p>
          <a:p>
            <a:r>
              <a:rPr lang="es-CO" dirty="0" smtClean="0"/>
              <a:t>CANTIDAD: </a:t>
            </a:r>
            <a:r>
              <a:rPr lang="es-CO" dirty="0" smtClean="0"/>
              <a:t>1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505" y="856735"/>
            <a:ext cx="3774696" cy="227032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2903" y="856735"/>
            <a:ext cx="3709602" cy="215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161534" y="4413806"/>
            <a:ext cx="2817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FORROS PARA CARGADORES DE TABLET IPAD</a:t>
            </a:r>
            <a:endParaRPr lang="es-CO" dirty="0" smtClean="0"/>
          </a:p>
          <a:p>
            <a:r>
              <a:rPr lang="es-CO" dirty="0" smtClean="0"/>
              <a:t>CANTIDAD: </a:t>
            </a:r>
            <a:r>
              <a:rPr lang="es-CO" dirty="0" smtClean="0"/>
              <a:t>10</a:t>
            </a:r>
            <a:endParaRPr lang="es-CO" dirty="0"/>
          </a:p>
        </p:txBody>
      </p:sp>
      <p:sp>
        <p:nvSpPr>
          <p:cNvPr id="7" name="CuadroTexto 6"/>
          <p:cNvSpPr txBox="1"/>
          <p:nvPr/>
        </p:nvSpPr>
        <p:spPr>
          <a:xfrm>
            <a:off x="786713" y="785038"/>
            <a:ext cx="2817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ARMARIO PLASTICO MEDIANO</a:t>
            </a:r>
            <a:endParaRPr lang="es-CO" dirty="0" smtClean="0"/>
          </a:p>
          <a:p>
            <a:r>
              <a:rPr lang="es-CO" dirty="0" smtClean="0"/>
              <a:t>CANTIDAD: </a:t>
            </a:r>
            <a:r>
              <a:rPr lang="es-CO" dirty="0" smtClean="0"/>
              <a:t>1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036" y="331957"/>
            <a:ext cx="7673548" cy="278288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9443" y="3558746"/>
            <a:ext cx="2410646" cy="285672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8678" y="3812381"/>
            <a:ext cx="2292091" cy="254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7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786713" y="785038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BOTIQUINES MEDIANOS</a:t>
            </a:r>
            <a:endParaRPr lang="es-CO" dirty="0" smtClean="0"/>
          </a:p>
          <a:p>
            <a:r>
              <a:rPr lang="es-CO" dirty="0" smtClean="0"/>
              <a:t>CANTIDAD: </a:t>
            </a:r>
            <a:r>
              <a:rPr lang="es-CO" dirty="0" smtClean="0"/>
              <a:t>5</a:t>
            </a:r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184" y="281244"/>
            <a:ext cx="3542399" cy="2723264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86713" y="4504421"/>
            <a:ext cx="2817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MUEBLE PARA DOCUMENTOS</a:t>
            </a:r>
            <a:endParaRPr lang="es-CO" dirty="0" smtClean="0"/>
          </a:p>
          <a:p>
            <a:r>
              <a:rPr lang="es-CO" dirty="0" smtClean="0"/>
              <a:t>CANTIDAD: </a:t>
            </a:r>
            <a:r>
              <a:rPr lang="es-CO" dirty="0"/>
              <a:t>1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1016" y="3222686"/>
            <a:ext cx="2108887" cy="342596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814487" y="4519566"/>
            <a:ext cx="747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130cms</a:t>
            </a:r>
            <a:endParaRPr lang="es-CO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946403" y="2959709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60 </a:t>
            </a:r>
            <a:r>
              <a:rPr lang="es-CO" sz="1400" dirty="0" err="1" smtClean="0"/>
              <a:t>cms</a:t>
            </a:r>
            <a:endParaRPr lang="es-CO" sz="1400" dirty="0"/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8814487" y="3278049"/>
            <a:ext cx="0" cy="3089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7699158" y="3222686"/>
            <a:ext cx="11153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6999241" y="4779350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60 </a:t>
            </a:r>
            <a:r>
              <a:rPr lang="es-CO" sz="1400" dirty="0" err="1" smtClean="0"/>
              <a:t>cms</a:t>
            </a:r>
            <a:endParaRPr lang="es-CO" sz="1400" dirty="0"/>
          </a:p>
        </p:txBody>
      </p:sp>
      <p:cxnSp>
        <p:nvCxnSpPr>
          <p:cNvPr id="18" name="Conector recto de flecha 17"/>
          <p:cNvCxnSpPr/>
          <p:nvPr/>
        </p:nvCxnSpPr>
        <p:spPr>
          <a:xfrm>
            <a:off x="7699157" y="4933239"/>
            <a:ext cx="308021" cy="2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327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786713" y="785038"/>
            <a:ext cx="2817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KIT DE HERRAMIENTAS PARA CAMIONETAS</a:t>
            </a:r>
            <a:endParaRPr lang="es-CO" dirty="0" smtClean="0"/>
          </a:p>
          <a:p>
            <a:r>
              <a:rPr lang="es-CO" dirty="0" smtClean="0"/>
              <a:t>CANTIDAD: </a:t>
            </a:r>
            <a:r>
              <a:rPr lang="es-CO" dirty="0" smtClean="0"/>
              <a:t>5</a:t>
            </a:r>
            <a:endParaRPr lang="es-CO" dirty="0"/>
          </a:p>
        </p:txBody>
      </p:sp>
      <p:sp>
        <p:nvSpPr>
          <p:cNvPr id="3" name="AutoShape 2" descr="https://http2.mlstatic.com/D_NQ_NP_2X_948421-MCO44387756352_122020-F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81" y="160338"/>
            <a:ext cx="3895928" cy="347919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0440" y="3789405"/>
            <a:ext cx="2839596" cy="254356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1805" y="3890570"/>
            <a:ext cx="3976819" cy="2555538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683740" y="5278779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ROUTER WIFI BASE 1000</a:t>
            </a:r>
            <a:endParaRPr lang="es-CO" dirty="0" smtClean="0"/>
          </a:p>
          <a:p>
            <a:r>
              <a:rPr lang="es-CO" dirty="0" smtClean="0"/>
              <a:t>CANTIDAD: </a:t>
            </a:r>
            <a:r>
              <a:rPr lang="es-CO" dirty="0"/>
              <a:t>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76626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58</Words>
  <Application>Microsoft Office PowerPoint</Application>
  <PresentationFormat>Panorámica</PresentationFormat>
  <Paragraphs>19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9</cp:revision>
  <dcterms:created xsi:type="dcterms:W3CDTF">2021-02-25T16:22:34Z</dcterms:created>
  <dcterms:modified xsi:type="dcterms:W3CDTF">2022-08-30T21:02:12Z</dcterms:modified>
</cp:coreProperties>
</file>